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4433C77-9B16-43CA-AC1A-6841887BF1D5}" type="datetimeFigureOut">
              <a:rPr lang="es-VE" smtClean="0"/>
              <a:pPr/>
              <a:t>07/11/2016</a:t>
            </a:fld>
            <a:endParaRPr lang="es-VE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VE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BA7D4CB-CA10-44BB-9628-946E19A8D542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33C77-9B16-43CA-AC1A-6841887BF1D5}" type="datetimeFigureOut">
              <a:rPr lang="es-VE" smtClean="0"/>
              <a:pPr/>
              <a:t>07/11/2016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D4CB-CA10-44BB-9628-946E19A8D542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33C77-9B16-43CA-AC1A-6841887BF1D5}" type="datetimeFigureOut">
              <a:rPr lang="es-VE" smtClean="0"/>
              <a:pPr/>
              <a:t>07/11/2016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D4CB-CA10-44BB-9628-946E19A8D542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4433C77-9B16-43CA-AC1A-6841887BF1D5}" type="datetimeFigureOut">
              <a:rPr lang="es-VE" smtClean="0"/>
              <a:pPr/>
              <a:t>07/11/2016</a:t>
            </a:fld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BA7D4CB-CA10-44BB-9628-946E19A8D542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4433C77-9B16-43CA-AC1A-6841887BF1D5}" type="datetimeFigureOut">
              <a:rPr lang="es-VE" smtClean="0"/>
              <a:pPr/>
              <a:t>07/11/2016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VE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BA7D4CB-CA10-44BB-9628-946E19A8D542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33C77-9B16-43CA-AC1A-6841887BF1D5}" type="datetimeFigureOut">
              <a:rPr lang="es-VE" smtClean="0"/>
              <a:pPr/>
              <a:t>07/11/2016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D4CB-CA10-44BB-9628-946E19A8D542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33C77-9B16-43CA-AC1A-6841887BF1D5}" type="datetimeFigureOut">
              <a:rPr lang="es-VE" smtClean="0"/>
              <a:pPr/>
              <a:t>07/11/2016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D4CB-CA10-44BB-9628-946E19A8D542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4433C77-9B16-43CA-AC1A-6841887BF1D5}" type="datetimeFigureOut">
              <a:rPr lang="es-VE" smtClean="0"/>
              <a:pPr/>
              <a:t>07/11/2016</a:t>
            </a:fld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BA7D4CB-CA10-44BB-9628-946E19A8D542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33C77-9B16-43CA-AC1A-6841887BF1D5}" type="datetimeFigureOut">
              <a:rPr lang="es-VE" smtClean="0"/>
              <a:pPr/>
              <a:t>07/11/2016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7D4CB-CA10-44BB-9628-946E19A8D542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4433C77-9B16-43CA-AC1A-6841887BF1D5}" type="datetimeFigureOut">
              <a:rPr lang="es-VE" smtClean="0"/>
              <a:pPr/>
              <a:t>07/11/2016</a:t>
            </a:fld>
            <a:endParaRPr lang="es-VE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BA7D4CB-CA10-44BB-9628-946E19A8D542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V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4433C77-9B16-43CA-AC1A-6841887BF1D5}" type="datetimeFigureOut">
              <a:rPr lang="es-VE" smtClean="0"/>
              <a:pPr/>
              <a:t>07/11/2016</a:t>
            </a:fld>
            <a:endParaRPr lang="es-VE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BA7D4CB-CA10-44BB-9628-946E19A8D542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4433C77-9B16-43CA-AC1A-6841887BF1D5}" type="datetimeFigureOut">
              <a:rPr lang="es-VE" smtClean="0"/>
              <a:pPr/>
              <a:t>07/11/2016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VE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BA7D4CB-CA10-44BB-9628-946E19A8D542}" type="slidenum">
              <a:rPr lang="es-VE" smtClean="0"/>
              <a:pPr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2996952"/>
            <a:ext cx="9144000" cy="1470025"/>
          </a:xfrm>
        </p:spPr>
        <p:txBody>
          <a:bodyPr>
            <a:noAutofit/>
          </a:bodyPr>
          <a:lstStyle/>
          <a:p>
            <a:pPr algn="ctr"/>
            <a:r>
              <a:rPr lang="es-VE" sz="1600" b="1" i="1" dirty="0" smtClean="0"/>
              <a:t>Universidad de Carabobo</a:t>
            </a:r>
            <a:br>
              <a:rPr lang="es-VE" sz="1600" b="1" i="1" dirty="0" smtClean="0"/>
            </a:br>
            <a:r>
              <a:rPr lang="es-VE" sz="1600" b="1" i="1" dirty="0" smtClean="0"/>
              <a:t>Facultad Experimental de Ciencias y Tecnología</a:t>
            </a:r>
            <a:br>
              <a:rPr lang="es-VE" sz="1600" b="1" i="1" dirty="0" smtClean="0"/>
            </a:br>
            <a:r>
              <a:rPr lang="es-VE" sz="1600" b="1" i="1" dirty="0" smtClean="0"/>
              <a:t>Departamento de Matemáticas</a:t>
            </a:r>
            <a:r>
              <a:rPr lang="es-VE" sz="1600" b="1" i="1" dirty="0"/>
              <a:t/>
            </a:r>
            <a:br>
              <a:rPr lang="es-VE" sz="1600" b="1" i="1" dirty="0"/>
            </a:br>
            <a:r>
              <a:rPr lang="es-VE" sz="1600" b="1" i="1" dirty="0" smtClean="0"/>
              <a:t>Seminario de investigación</a:t>
            </a:r>
            <a:br>
              <a:rPr lang="es-VE" sz="1600" b="1" i="1" dirty="0" smtClean="0"/>
            </a:br>
            <a:r>
              <a:rPr lang="es-VE" sz="1600" b="1" i="1" dirty="0" smtClean="0"/>
              <a:t/>
            </a:r>
            <a:br>
              <a:rPr lang="es-VE" sz="1600" b="1" i="1" dirty="0" smtClean="0"/>
            </a:br>
            <a:r>
              <a:rPr lang="es-VE" sz="1600" i="1" dirty="0" smtClean="0"/>
              <a:t/>
            </a:r>
            <a:br>
              <a:rPr lang="es-VE" sz="1600" i="1" dirty="0" smtClean="0"/>
            </a:br>
            <a:r>
              <a:rPr lang="es-VE" sz="1600" i="1" dirty="0" smtClean="0"/>
              <a:t/>
            </a:r>
            <a:br>
              <a:rPr lang="es-VE" sz="1600" i="1" dirty="0" smtClean="0"/>
            </a:br>
            <a:r>
              <a:rPr lang="es-VE" sz="1600" i="1" dirty="0" smtClean="0"/>
              <a:t/>
            </a:r>
            <a:br>
              <a:rPr lang="es-VE" sz="1600" i="1" dirty="0" smtClean="0"/>
            </a:br>
            <a:r>
              <a:rPr lang="es-VE" sz="1600" i="1" dirty="0" smtClean="0"/>
              <a:t/>
            </a:r>
            <a:br>
              <a:rPr lang="es-VE" sz="1600" i="1" dirty="0" smtClean="0"/>
            </a:br>
            <a:r>
              <a:rPr lang="es-VE" sz="1600" i="1" dirty="0" smtClean="0"/>
              <a:t/>
            </a:r>
            <a:br>
              <a:rPr lang="es-VE" sz="1600" i="1" dirty="0" smtClean="0"/>
            </a:br>
            <a:r>
              <a:rPr lang="es-VE" sz="2000" i="1" dirty="0" smtClean="0">
                <a:solidFill>
                  <a:schemeClr val="tx1"/>
                </a:solidFill>
              </a:rPr>
              <a:t>Desarrollo histórico del método de newton</a:t>
            </a:r>
            <a:r>
              <a:rPr lang="es-VE" sz="2000" i="1" dirty="0" smtClean="0"/>
              <a:t/>
            </a:r>
            <a:br>
              <a:rPr lang="es-VE" sz="2000" i="1" dirty="0" smtClean="0"/>
            </a:br>
            <a:r>
              <a:rPr lang="es-VE" sz="2000" i="1" dirty="0" smtClean="0"/>
              <a:t/>
            </a:r>
            <a:br>
              <a:rPr lang="es-VE" sz="2000" i="1" dirty="0" smtClean="0"/>
            </a:br>
            <a:r>
              <a:rPr lang="es-VE" sz="1200" i="1" dirty="0" smtClean="0"/>
              <a:t>(Breve reseña histórica)</a:t>
            </a:r>
            <a:r>
              <a:rPr lang="es-VE" sz="1600" b="1" i="1" dirty="0" smtClean="0"/>
              <a:t/>
            </a:r>
            <a:br>
              <a:rPr lang="es-VE" sz="1600" b="1" i="1" dirty="0" smtClean="0"/>
            </a:br>
            <a:r>
              <a:rPr lang="es-VE" sz="1600" i="1" dirty="0" smtClean="0"/>
              <a:t/>
            </a:r>
            <a:br>
              <a:rPr lang="es-VE" sz="1600" i="1" dirty="0" smtClean="0"/>
            </a:br>
            <a:r>
              <a:rPr lang="es-VE" sz="1600" i="1" dirty="0" smtClean="0"/>
              <a:t/>
            </a:r>
            <a:br>
              <a:rPr lang="es-VE" sz="1600" i="1" dirty="0" smtClean="0"/>
            </a:br>
            <a:endParaRPr lang="es-VE" sz="1600" b="1" i="1" dirty="0"/>
          </a:p>
        </p:txBody>
      </p:sp>
      <p:pic>
        <p:nvPicPr>
          <p:cNvPr id="4" name="3 Imagen" descr="U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36" y="260648"/>
            <a:ext cx="1030075" cy="1368152"/>
          </a:xfrm>
          <a:prstGeom prst="rect">
            <a:avLst/>
          </a:prstGeom>
        </p:spPr>
      </p:pic>
      <p:pic>
        <p:nvPicPr>
          <p:cNvPr id="5" name="4 Imagen" descr="facy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188640"/>
            <a:ext cx="1311141" cy="1421941"/>
          </a:xfrm>
          <a:prstGeom prst="rect">
            <a:avLst/>
          </a:prstGeom>
        </p:spPr>
      </p:pic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2123728" y="5019582"/>
            <a:ext cx="6172200" cy="1577770"/>
          </a:xfrm>
        </p:spPr>
        <p:txBody>
          <a:bodyPr>
            <a:normAutofit/>
          </a:bodyPr>
          <a:lstStyle/>
          <a:p>
            <a:r>
              <a:rPr lang="es-VE" dirty="0" smtClean="0"/>
              <a:t>Expositor: José Orozco</a:t>
            </a:r>
          </a:p>
          <a:p>
            <a:r>
              <a:rPr lang="es-VE" dirty="0" smtClean="0"/>
              <a:t>Lugar: Departamento de </a:t>
            </a:r>
            <a:r>
              <a:rPr lang="es-VE" dirty="0" smtClean="0"/>
              <a:t>matemática</a:t>
            </a:r>
            <a:endParaRPr lang="es-VE" dirty="0" smtClean="0"/>
          </a:p>
          <a:p>
            <a:r>
              <a:rPr lang="es-VE" dirty="0" smtClean="0"/>
              <a:t>Fecha: 08 de Noviembre de 2016</a:t>
            </a:r>
          </a:p>
          <a:p>
            <a:r>
              <a:rPr lang="es-VE" dirty="0" smtClean="0"/>
              <a:t>Hora: </a:t>
            </a:r>
            <a:r>
              <a:rPr lang="es-VE" dirty="0" smtClean="0"/>
              <a:t>10:30am</a:t>
            </a:r>
            <a:endParaRPr lang="es-V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53</TotalTime>
  <Words>22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Universidad de Carabobo Facultad Experimental de Ciencias y Tecnología Departamento de Matemáticas Seminario de investigación       Desarrollo histórico del método de newton  (Breve reseña histórica)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de Carabobo Facultad Experimental de Ciencias y Tecnología Departamento de Matemáticas Seminario de investigación       Desarrollo histórico del método de newton   </dc:title>
  <dc:creator>Admin</dc:creator>
  <cp:lastModifiedBy>Admin</cp:lastModifiedBy>
  <cp:revision>4</cp:revision>
  <dcterms:created xsi:type="dcterms:W3CDTF">2016-11-07T21:51:10Z</dcterms:created>
  <dcterms:modified xsi:type="dcterms:W3CDTF">2016-11-08T02:31:11Z</dcterms:modified>
</cp:coreProperties>
</file>